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1"/>
  </p:notesMasterIdLst>
  <p:handoutMasterIdLst>
    <p:handoutMasterId r:id="rId72"/>
  </p:handoutMasterIdLst>
  <p:sldIdLst>
    <p:sldId id="462" r:id="rId2"/>
    <p:sldId id="288" r:id="rId3"/>
    <p:sldId id="619" r:id="rId4"/>
    <p:sldId id="630" r:id="rId5"/>
    <p:sldId id="605" r:id="rId6"/>
    <p:sldId id="606" r:id="rId7"/>
    <p:sldId id="607" r:id="rId8"/>
    <p:sldId id="608" r:id="rId9"/>
    <p:sldId id="610" r:id="rId10"/>
    <p:sldId id="611" r:id="rId11"/>
    <p:sldId id="612" r:id="rId12"/>
    <p:sldId id="631" r:id="rId13"/>
    <p:sldId id="632" r:id="rId14"/>
    <p:sldId id="614" r:id="rId15"/>
    <p:sldId id="613" r:id="rId16"/>
    <p:sldId id="633" r:id="rId17"/>
    <p:sldId id="615" r:id="rId18"/>
    <p:sldId id="618" r:id="rId19"/>
    <p:sldId id="634" r:id="rId20"/>
    <p:sldId id="635" r:id="rId21"/>
    <p:sldId id="637" r:id="rId22"/>
    <p:sldId id="641" r:id="rId23"/>
    <p:sldId id="642" r:id="rId24"/>
    <p:sldId id="643" r:id="rId25"/>
    <p:sldId id="645" r:id="rId26"/>
    <p:sldId id="646" r:id="rId27"/>
    <p:sldId id="647" r:id="rId28"/>
    <p:sldId id="648" r:id="rId29"/>
    <p:sldId id="670" r:id="rId30"/>
    <p:sldId id="671" r:id="rId31"/>
    <p:sldId id="649" r:id="rId32"/>
    <p:sldId id="650" r:id="rId33"/>
    <p:sldId id="651" r:id="rId34"/>
    <p:sldId id="652" r:id="rId35"/>
    <p:sldId id="653" r:id="rId36"/>
    <p:sldId id="672" r:id="rId37"/>
    <p:sldId id="673" r:id="rId38"/>
    <p:sldId id="674" r:id="rId39"/>
    <p:sldId id="676" r:id="rId40"/>
    <p:sldId id="675" r:id="rId41"/>
    <p:sldId id="677" r:id="rId42"/>
    <p:sldId id="678" r:id="rId43"/>
    <p:sldId id="654" r:id="rId44"/>
    <p:sldId id="655" r:id="rId45"/>
    <p:sldId id="656" r:id="rId46"/>
    <p:sldId id="680" r:id="rId47"/>
    <p:sldId id="681" r:id="rId48"/>
    <p:sldId id="682" r:id="rId49"/>
    <p:sldId id="657" r:id="rId50"/>
    <p:sldId id="658" r:id="rId51"/>
    <p:sldId id="660" r:id="rId52"/>
    <p:sldId id="661" r:id="rId53"/>
    <p:sldId id="662" r:id="rId54"/>
    <p:sldId id="663" r:id="rId55"/>
    <p:sldId id="664" r:id="rId56"/>
    <p:sldId id="665" r:id="rId57"/>
    <p:sldId id="666" r:id="rId58"/>
    <p:sldId id="685" r:id="rId59"/>
    <p:sldId id="686" r:id="rId60"/>
    <p:sldId id="687" r:id="rId61"/>
    <p:sldId id="689" r:id="rId62"/>
    <p:sldId id="688" r:id="rId63"/>
    <p:sldId id="690" r:id="rId64"/>
    <p:sldId id="691" r:id="rId65"/>
    <p:sldId id="692" r:id="rId66"/>
    <p:sldId id="693" r:id="rId67"/>
    <p:sldId id="696" r:id="rId68"/>
    <p:sldId id="695" r:id="rId69"/>
    <p:sldId id="667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BA"/>
    <a:srgbClr val="525EC3"/>
    <a:srgbClr val="60B4F0"/>
    <a:srgbClr val="5FB5F0"/>
    <a:srgbClr val="69C830"/>
    <a:srgbClr val="64BE2E"/>
    <a:srgbClr val="4745A4"/>
    <a:srgbClr val="3F4AA4"/>
    <a:srgbClr val="64D719"/>
    <a:srgbClr val="79D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8" autoAdjust="0"/>
    <p:restoredTop sz="55049" autoAdjust="0"/>
  </p:normalViewPr>
  <p:slideViewPr>
    <p:cSldViewPr snapToGrid="0">
      <p:cViewPr>
        <p:scale>
          <a:sx n="100" d="100"/>
          <a:sy n="100" d="100"/>
        </p:scale>
        <p:origin x="-90" y="-7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킷캣</a:t>
            </a:r>
            <a:r>
              <a:rPr lang="ko-KR" altLang="en-US" dirty="0" smtClean="0"/>
              <a:t> 버전</a:t>
            </a:r>
            <a:r>
              <a:rPr lang="en-US" altLang="ko-KR" dirty="0" smtClean="0"/>
              <a:t>(4.4) </a:t>
            </a:r>
            <a:r>
              <a:rPr lang="ko-KR" altLang="en-US" dirty="0" err="1" smtClean="0"/>
              <a:t>달빅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가상머신을</a:t>
            </a:r>
            <a:r>
              <a:rPr lang="ko-KR" altLang="en-US" dirty="0" smtClean="0"/>
              <a:t> 제공했으며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아트는 </a:t>
            </a:r>
            <a:r>
              <a:rPr lang="ko-KR" altLang="en-US" baseline="0" dirty="0" err="1" smtClean="0"/>
              <a:t>롤리팝부터</a:t>
            </a:r>
            <a:r>
              <a:rPr lang="ko-KR" altLang="en-US" baseline="0" dirty="0" smtClean="0"/>
              <a:t> 사용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빠른 실행을 보이는 아트 런타임을 제공한다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69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123" y="889607"/>
            <a:ext cx="57245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0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79" r:id="rId2"/>
    <p:sldLayoutId id="2147484080" r:id="rId3"/>
    <p:sldLayoutId id="2147484081" r:id="rId4"/>
    <p:sldLayoutId id="2147484082" r:id="rId5"/>
    <p:sldLayoutId id="2147484086" r:id="rId6"/>
    <p:sldLayoutId id="2147484083" r:id="rId7"/>
    <p:sldLayoutId id="2147484084" r:id="rId8"/>
    <p:sldLayoutId id="2147484085" r:id="rId9"/>
    <p:sldLayoutId id="2147484088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애플리케이션 개발 언어는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1127950"/>
            <a:ext cx="6610350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 프로그램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 프로그램 프레임워크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 Framework)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하드웨어에 접근할 때는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가능</a:t>
            </a: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가상 머신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(Libraries)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안드로이드에서 사용되는 여러 시스템 라이브러리는 시스템 접근 때문에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(Linux Kernel)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하드웨어의 운영과 관련된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저수준의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관리 기능이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주로 메모리 관리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디바이스 드라이버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보안 등 </a:t>
            </a: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환경을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구축하면 가상의 안드로이드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안드로이드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장비 없이도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(1/2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개발 환경 구성이 완료되면 </a:t>
            </a:r>
            <a:r>
              <a:rPr lang="en-US" altLang="ko-KR" sz="1400" b="1" dirty="0" smtClean="0">
                <a:latin typeface="+mn-ea"/>
              </a:rPr>
              <a:t>Android Studio</a:t>
            </a:r>
            <a:r>
              <a:rPr lang="ko-KR" altLang="en-US" sz="1400" b="1" dirty="0" smtClean="0">
                <a:latin typeface="+mn-ea"/>
              </a:rPr>
              <a:t>를 실행해서 코딩과 수정을 통해 </a:t>
            </a:r>
            <a:r>
              <a:rPr lang="ko-KR" altLang="en-US" sz="1400" b="1" dirty="0" err="1" smtClean="0">
                <a:latin typeface="+mn-ea"/>
              </a:rPr>
              <a:t>앱을</a:t>
            </a:r>
            <a:r>
              <a:rPr lang="ko-KR" altLang="en-US" sz="1400" b="1" dirty="0" smtClean="0">
                <a:latin typeface="+mn-ea"/>
              </a:rPr>
              <a:t> 개발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코딩된</a:t>
            </a:r>
            <a:r>
              <a:rPr lang="ko-KR" altLang="en-US" sz="1400" b="1" dirty="0" smtClean="0">
                <a:latin typeface="+mn-ea"/>
              </a:rPr>
              <a:t> 결과는 </a:t>
            </a:r>
            <a:r>
              <a:rPr lang="en-US" altLang="ko-KR" sz="1400" b="1" dirty="0" smtClean="0">
                <a:latin typeface="+mn-ea"/>
              </a:rPr>
              <a:t>AVD</a:t>
            </a:r>
            <a:r>
              <a:rPr lang="ko-KR" altLang="en-US" sz="1400" b="1" dirty="0" smtClean="0">
                <a:latin typeface="+mn-ea"/>
              </a:rPr>
              <a:t>에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출력하고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개발자는 그 결과를 확인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3" y="1291778"/>
            <a:ext cx="8422934" cy="4274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62468"/>
            <a:ext cx="8143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개발 환경 설치 순서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520571"/>
            <a:ext cx="7724775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(1/4)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제어판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시스템 및 보안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시스템</a:t>
            </a:r>
            <a:r>
              <a:rPr lang="en-US" altLang="ko-KR" sz="1800" b="1" dirty="0" smtClean="0"/>
              <a:t>]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 </a:t>
            </a:r>
            <a:r>
              <a:rPr lang="ko-KR" altLang="en-US" sz="1800" b="1" dirty="0" smtClean="0"/>
              <a:t>부분에서 </a:t>
            </a:r>
            <a:r>
              <a:rPr lang="en-US" altLang="ko-KR" sz="1800" b="1" dirty="0"/>
              <a:t>CPU, RAM, </a:t>
            </a:r>
            <a:r>
              <a:rPr lang="ko-KR" altLang="en-US" sz="1800" b="1" dirty="0"/>
              <a:t>시스템 종류를 확인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9" y="2763415"/>
            <a:ext cx="6132211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(2/4)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</a:t>
            </a:r>
            <a:r>
              <a:rPr lang="en-US" altLang="ko-KR" sz="1800" b="1" dirty="0" smtClean="0"/>
              <a:t>software.intel.com/en-us/articles/intel-hardwareaccelerated-</a:t>
            </a:r>
          </a:p>
          <a:p>
            <a:pPr marL="0" indent="0">
              <a:buNone/>
            </a:pPr>
            <a:r>
              <a:rPr lang="en-US" altLang="ko-KR" sz="1800" b="1" dirty="0" smtClean="0"/>
              <a:t>execution-manager-intel-</a:t>
            </a:r>
            <a:r>
              <a:rPr lang="en-US" altLang="ko-KR" sz="1800" b="1" dirty="0" err="1" smtClean="0"/>
              <a:t>haxm</a:t>
            </a:r>
            <a:r>
              <a:rPr lang="ko-KR" altLang="en-US" sz="1800" b="1" dirty="0" smtClean="0"/>
              <a:t>에 접속 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Intel </a:t>
            </a:r>
            <a:r>
              <a:rPr lang="en-US" altLang="ko-KR" sz="1800" b="1" dirty="0"/>
              <a:t>HAXM </a:t>
            </a:r>
            <a:r>
              <a:rPr lang="ko-KR" altLang="en-US" sz="1800" b="1" dirty="0"/>
              <a:t>압축 </a:t>
            </a:r>
            <a:r>
              <a:rPr lang="ko-KR" altLang="en-US" sz="1800" b="1" dirty="0" smtClean="0"/>
              <a:t>파일 다운로드</a:t>
            </a:r>
            <a:endParaRPr lang="en-US" altLang="ko-KR" sz="18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16" y="3160337"/>
            <a:ext cx="5538955" cy="34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b="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개요와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 err="1"/>
              <a:t>haxm</a:t>
            </a:r>
            <a:r>
              <a:rPr lang="en-US" altLang="ko-KR" sz="1800" b="1" dirty="0"/>
              <a:t>-windows_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.zip </a:t>
            </a:r>
            <a:r>
              <a:rPr lang="ko-KR" altLang="en-US" sz="1800" b="1" dirty="0"/>
              <a:t>파일의 압축을 </a:t>
            </a:r>
            <a:r>
              <a:rPr lang="ko-KR" altLang="en-US" sz="1800" b="1" dirty="0" smtClean="0"/>
              <a:t>풀기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intelhaxmandroid.exe </a:t>
            </a:r>
            <a:r>
              <a:rPr lang="ko-KR" altLang="en-US" sz="1800" b="1" dirty="0"/>
              <a:t>파일을 실행해서 설치를 진행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(3/4)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진행된 후 완료되면 ‘</a:t>
            </a:r>
            <a:r>
              <a:rPr lang="en-US" altLang="ko-KR" sz="1800" b="1" dirty="0"/>
              <a:t>Launch Intel HAXM Documentation’ </a:t>
            </a:r>
            <a:r>
              <a:rPr lang="ko-KR" altLang="en-US" sz="1800" b="1" dirty="0" smtClean="0"/>
              <a:t>체크 끄기</a:t>
            </a:r>
            <a:endParaRPr lang="ko-KR" altLang="en-US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(4/4)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https://developer.android.com/studio/archive.html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접속 후 </a:t>
            </a:r>
            <a:r>
              <a:rPr lang="en-US" altLang="ko-KR" sz="1800" b="1" dirty="0" smtClean="0"/>
              <a:t>Android Studio 3.0 </a:t>
            </a:r>
            <a:r>
              <a:rPr lang="ko-KR" altLang="en-US" sz="1800" b="1" dirty="0" smtClean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다운로드</a:t>
            </a:r>
            <a:endParaRPr lang="en-US" altLang="ko-KR" sz="1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51" y="2650112"/>
            <a:ext cx="4959297" cy="4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받은 </a:t>
            </a:r>
            <a:r>
              <a:rPr lang="en-US" altLang="ko-KR" sz="1800" b="1" dirty="0"/>
              <a:t>Android Studio </a:t>
            </a:r>
            <a:r>
              <a:rPr lang="en-US" altLang="ko-KR" sz="1800" b="1" dirty="0" smtClean="0"/>
              <a:t>3.0 </a:t>
            </a:r>
            <a:r>
              <a:rPr lang="ko-KR" altLang="en-US" sz="1800" b="1" dirty="0" smtClean="0"/>
              <a:t>버전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510218"/>
            <a:ext cx="64865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다운로드한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android-studio-ide-171.4408382-windows.exe)</a:t>
            </a:r>
            <a:r>
              <a:rPr lang="ko-KR" altLang="en-US" sz="1800" b="1" dirty="0" smtClean="0"/>
              <a:t> 실행 후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초기화면에서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77" y="2763034"/>
            <a:ext cx="4778244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‘Android Virtual Devices’</a:t>
            </a:r>
            <a:r>
              <a:rPr lang="ko-KR" altLang="en-US" sz="1800" b="1" dirty="0"/>
              <a:t>의 체크를 </a:t>
            </a:r>
            <a:r>
              <a:rPr lang="ko-KR" altLang="en-US" sz="1800" b="1" dirty="0" smtClean="0"/>
              <a:t>끄고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클릭</a:t>
            </a:r>
            <a:endParaRPr lang="ko-KR" altLang="en-US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527346"/>
            <a:ext cx="5238750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가 설치될 폴더를 </a:t>
            </a:r>
            <a:r>
              <a:rPr lang="ko-KR" altLang="en-US" sz="1800" b="1" dirty="0" smtClean="0"/>
              <a:t>선택한 후 기본값으로 두고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[3/7]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59" y="2354300"/>
            <a:ext cx="53166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180000" indent="-360000">
              <a:buFont typeface="Wingdings" charset="2"/>
              <a:buChar char="v"/>
            </a:pPr>
            <a:r>
              <a:rPr lang="ko-KR" altLang="en-US" sz="1800" b="1" dirty="0"/>
              <a:t>시작 메뉴 폴더를 생성하는 </a:t>
            </a:r>
            <a:r>
              <a:rPr lang="ko-KR" altLang="en-US" sz="1800" b="1" dirty="0" smtClean="0"/>
              <a:t>화면에서 </a:t>
            </a:r>
            <a:r>
              <a:rPr lang="ko-KR" altLang="en-US" sz="1800" b="1" dirty="0"/>
              <a:t>기본값으로 두고 </a:t>
            </a:r>
            <a:r>
              <a:rPr lang="en-US" altLang="ko-KR" sz="1800" b="1" dirty="0"/>
              <a:t>&lt;Install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[4/7]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97455"/>
            <a:ext cx="5791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설치 </a:t>
            </a:r>
            <a:r>
              <a:rPr lang="ko-KR" altLang="en-US" sz="1800" b="1" dirty="0"/>
              <a:t>진행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[5/7]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553843"/>
            <a:ext cx="57721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468341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[6/7]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595753"/>
            <a:ext cx="5848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안드로이드의 개념과 특징을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 개발 환경을 설치한다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 </a:t>
            </a:r>
            <a:r>
              <a:rPr lang="ko-KR" altLang="en-US" sz="1800" b="1" dirty="0"/>
              <a:t>완료 화면에서 ‘</a:t>
            </a:r>
            <a:r>
              <a:rPr lang="en-US" altLang="ko-KR" sz="1800" b="1" dirty="0"/>
              <a:t>Start Android </a:t>
            </a:r>
            <a:r>
              <a:rPr lang="en-US" altLang="ko-KR" sz="1800" b="1" dirty="0" smtClean="0"/>
              <a:t>Studio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체크를 끄고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[7/7]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467165"/>
            <a:ext cx="5829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[1/12]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 smtClean="0"/>
              <a:t>]-[Android </a:t>
            </a:r>
            <a:r>
              <a:rPr lang="en-US" altLang="ko-KR" sz="1800" b="1" dirty="0"/>
              <a:t>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536507"/>
            <a:ext cx="5048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로고 화면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2600515"/>
            <a:ext cx="3686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Android Studio Setup </a:t>
            </a:r>
            <a:r>
              <a:rPr lang="en-US" altLang="ko-KR" sz="1800" b="1" dirty="0" smtClean="0"/>
              <a:t>Wizard]</a:t>
            </a:r>
            <a:r>
              <a:rPr lang="ko-KR" altLang="en-US" sz="1800" b="1" dirty="0"/>
              <a:t>가 </a:t>
            </a:r>
            <a:r>
              <a:rPr lang="ko-KR" altLang="en-US" sz="1800" b="1" dirty="0" smtClean="0"/>
              <a:t>실행됨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환영 </a:t>
            </a:r>
            <a:r>
              <a:rPr lang="ko-KR" altLang="en-US" sz="1800" b="1" dirty="0"/>
              <a:t>화면에서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974698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648140"/>
            <a:ext cx="5810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Install </a:t>
            </a:r>
            <a:r>
              <a:rPr lang="en-US" altLang="ko-KR" sz="1800" b="1" dirty="0" smtClean="0"/>
              <a:t>Type]</a:t>
            </a:r>
            <a:r>
              <a:rPr lang="ko-KR" altLang="en-US" sz="1800" b="1" dirty="0"/>
              <a:t>은 </a:t>
            </a:r>
            <a:r>
              <a:rPr lang="en-US" altLang="ko-KR" sz="1800" b="1" dirty="0" smtClean="0"/>
              <a:t>‘</a:t>
            </a:r>
            <a:r>
              <a:rPr lang="en-US" altLang="ko-KR" sz="1800" b="1" dirty="0"/>
              <a:t>Standard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을 선택하고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4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862453"/>
            <a:ext cx="5819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Select UI </a:t>
            </a:r>
            <a:r>
              <a:rPr lang="en-US" altLang="ko-KR" sz="1800" b="1" dirty="0" smtClean="0"/>
              <a:t>Theme]</a:t>
            </a:r>
            <a:r>
              <a:rPr lang="ko-KR" altLang="en-US" sz="1800" b="1" dirty="0"/>
              <a:t>는 무엇이든 </a:t>
            </a:r>
            <a:r>
              <a:rPr lang="ko-KR" altLang="en-US" sz="1800" b="1" dirty="0" smtClean="0"/>
              <a:t>선택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[5/12]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529078"/>
            <a:ext cx="5829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[Verify Settings]</a:t>
            </a:r>
            <a:r>
              <a:rPr lang="ko-KR" altLang="en-US" sz="1800" b="1" dirty="0"/>
              <a:t>에서 다운로드 크기를 확인하고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6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2429065"/>
            <a:ext cx="58007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의 다운로드 및 설치가 진행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[7/12]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933890"/>
            <a:ext cx="58197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및 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클릭해서 종료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8</a:t>
            </a:r>
            <a:r>
              <a:rPr lang="en-US" altLang="ko-KR" sz="2400" dirty="0" smtClean="0"/>
              <a:t>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91028"/>
            <a:ext cx="579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클릭하고 ‘</a:t>
            </a:r>
            <a:r>
              <a:rPr lang="en-US" altLang="ko-KR" sz="1800" b="1" dirty="0"/>
              <a:t>Settings</a:t>
            </a:r>
            <a:r>
              <a:rPr lang="en-US" altLang="ko-KR" sz="1800" b="1" dirty="0" smtClean="0"/>
              <a:t>’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선택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[9/12]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52046"/>
            <a:ext cx="5753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왼쪽의 </a:t>
            </a:r>
            <a:r>
              <a:rPr lang="en-US" altLang="ko-KR" sz="1800" b="1" dirty="0"/>
              <a:t>[Appearance &amp; Behavior]-[System Settings</a:t>
            </a:r>
            <a:r>
              <a:rPr lang="en-US" altLang="ko-KR" sz="1800" b="1" dirty="0" smtClean="0"/>
              <a:t>]-[</a:t>
            </a:r>
            <a:r>
              <a:rPr lang="en-US" altLang="ko-KR" sz="1800" b="1" dirty="0"/>
              <a:t>Updates]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 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오른쪽의 </a:t>
            </a:r>
            <a:r>
              <a:rPr lang="ko-KR" altLang="en-US" sz="1800" b="1" dirty="0"/>
              <a:t>‘</a:t>
            </a:r>
            <a:r>
              <a:rPr lang="en-US" altLang="ko-KR" sz="1800" b="1" dirty="0"/>
              <a:t>Automatically check updates for …’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체크 끄기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[10/12]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862091"/>
            <a:ext cx="7486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10820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코딩할 소스의 행 번호가 보이도록 왼쪽의 </a:t>
            </a:r>
            <a:r>
              <a:rPr lang="en-US" altLang="ko-KR" sz="1800" b="1" dirty="0"/>
              <a:t>[Editor]-[General</a:t>
            </a:r>
            <a:r>
              <a:rPr lang="en-US" altLang="ko-KR" sz="1800" b="1" dirty="0" smtClean="0"/>
              <a:t>]-[</a:t>
            </a:r>
            <a:r>
              <a:rPr lang="en-US" altLang="ko-KR" sz="1800" b="1" dirty="0"/>
              <a:t>Appearance]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 후 </a:t>
            </a:r>
            <a:r>
              <a:rPr lang="ko-KR" altLang="en-US" sz="1800" b="1" dirty="0"/>
              <a:t>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에 체크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[11/12]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651379"/>
            <a:ext cx="75342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편집기의 폰트를 변경하려면 왼쪽의 </a:t>
            </a:r>
            <a:r>
              <a:rPr lang="en-US" altLang="ko-KR" sz="1800" b="1" dirty="0"/>
              <a:t>[Editor]-[Colors &amp; Fonts]</a:t>
            </a:r>
            <a:r>
              <a:rPr lang="ko-KR" altLang="en-US" sz="1800" b="1" dirty="0"/>
              <a:t>에서 </a:t>
            </a:r>
            <a:r>
              <a:rPr lang="ko-KR" altLang="en-US" sz="1800" b="1" dirty="0" smtClean="0"/>
              <a:t>설정 가능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변경하지 말고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클릭해서 </a:t>
            </a:r>
            <a:r>
              <a:rPr lang="ko-KR" altLang="en-US" sz="1800" b="1" dirty="0" smtClean="0"/>
              <a:t>설정 마치기</a:t>
            </a:r>
            <a:endParaRPr lang="en-US" altLang="ko-KR" sz="1800" b="1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[12/12]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[1/7]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Android Studio</a:t>
            </a:r>
            <a:r>
              <a:rPr lang="ko-KR" altLang="en-US" sz="1800" b="1" dirty="0" smtClean="0"/>
              <a:t>를 실행한 후 초기화면에서 오른쪽 아래의 ‘</a:t>
            </a:r>
            <a:r>
              <a:rPr lang="en-US" altLang="ko-KR" sz="1800" b="1" dirty="0" smtClean="0"/>
              <a:t>Configure</a:t>
            </a:r>
            <a:r>
              <a:rPr lang="ko-KR" altLang="en-US" sz="1800" b="1" dirty="0" smtClean="0"/>
              <a:t>’를 클릭하고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SDK Manager</a:t>
            </a:r>
            <a:r>
              <a:rPr lang="ko-KR" altLang="en-US" sz="1800" b="1" dirty="0" smtClean="0"/>
              <a:t>’를 클릭하면 각 안드로이드 버전별로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를 추가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제거할 수 있는 창이 나오는데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현재는 ‘</a:t>
            </a:r>
            <a:r>
              <a:rPr lang="en-US" altLang="ko-KR" sz="1800" b="1" dirty="0"/>
              <a:t>Android API </a:t>
            </a:r>
            <a:r>
              <a:rPr lang="en-US" altLang="ko-KR" sz="1800" b="1" dirty="0" smtClean="0"/>
              <a:t>27’</a:t>
            </a:r>
            <a:r>
              <a:rPr lang="ko-KR" altLang="en-US" sz="1800" b="1" dirty="0" smtClean="0"/>
              <a:t>이 설치되어 있는 것을 확인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676"/>
            <a:ext cx="7467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ko-KR" altLang="en-US" sz="1800" b="1" dirty="0"/>
              <a:t>오른쪽 아래의 ‘</a:t>
            </a:r>
            <a:r>
              <a:rPr lang="en-US" altLang="ko-KR" sz="1800" b="1" dirty="0" smtClean="0"/>
              <a:t>Show Package </a:t>
            </a:r>
            <a:r>
              <a:rPr lang="en-US" altLang="ko-KR" sz="1800" b="1" dirty="0"/>
              <a:t>Details’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체크 </a:t>
            </a:r>
            <a:r>
              <a:rPr lang="ko-KR" altLang="en-US" sz="1800" b="1" dirty="0"/>
              <a:t>후</a:t>
            </a:r>
            <a:r>
              <a:rPr lang="en-US" altLang="ko-KR" sz="1800" b="1" dirty="0"/>
              <a:t>, </a:t>
            </a:r>
            <a:r>
              <a:rPr lang="ko-KR" altLang="en-US" sz="1800" b="1" dirty="0" smtClean="0"/>
              <a:t>기존의 체크 항목 </a:t>
            </a:r>
            <a:r>
              <a:rPr lang="ko-KR" altLang="en-US" sz="1800" b="1" dirty="0"/>
              <a:t>모두 </a:t>
            </a:r>
            <a:r>
              <a:rPr lang="ko-KR" altLang="en-US" sz="1800" b="1" dirty="0" smtClean="0"/>
              <a:t>끄기</a:t>
            </a:r>
            <a:endParaRPr lang="en-US" altLang="ko-KR" sz="1800" b="1" dirty="0"/>
          </a:p>
          <a:p>
            <a:pPr marL="0" indent="-360000">
              <a:buFont typeface="Wingdings" charset="2"/>
              <a:buChar char="v"/>
            </a:pPr>
            <a:r>
              <a:rPr lang="en-US" altLang="ko-KR" sz="1800" b="1" dirty="0" smtClean="0"/>
              <a:t>Android 8.0 </a:t>
            </a:r>
            <a:r>
              <a:rPr lang="en-US" altLang="ko-KR" sz="1800" b="1" dirty="0"/>
              <a:t>(Oreo) </a:t>
            </a:r>
            <a:r>
              <a:rPr lang="ko-KR" altLang="en-US" sz="1800" b="1" dirty="0"/>
              <a:t>아래의 ‘</a:t>
            </a:r>
            <a:r>
              <a:rPr lang="en-US" altLang="ko-KR" sz="1800" b="1" dirty="0"/>
              <a:t>Google APIs Intel x86 Atom System Image’</a:t>
            </a:r>
            <a:r>
              <a:rPr lang="ko-KR" altLang="en-US" sz="1800" b="1" dirty="0"/>
              <a:t>와 ‘</a:t>
            </a:r>
            <a:r>
              <a:rPr lang="en-US" altLang="ko-KR" sz="1800" b="1" dirty="0"/>
              <a:t>Android </a:t>
            </a:r>
            <a:r>
              <a:rPr lang="en-US" altLang="ko-KR" sz="1800" b="1" dirty="0" smtClean="0"/>
              <a:t>SDK Platform </a:t>
            </a:r>
            <a:r>
              <a:rPr lang="en-US" altLang="ko-KR" sz="1800" b="1" dirty="0"/>
              <a:t>26’</a:t>
            </a:r>
            <a:r>
              <a:rPr lang="ko-KR" altLang="en-US" sz="1800" b="1" dirty="0"/>
              <a:t>만 </a:t>
            </a:r>
            <a:r>
              <a:rPr lang="ko-KR" altLang="en-US" sz="1800" b="1" dirty="0" smtClean="0"/>
              <a:t>체크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87" y="2997456"/>
            <a:ext cx="6155826" cy="38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이번에는 </a:t>
            </a:r>
            <a:r>
              <a:rPr lang="en-US" altLang="ko-KR" sz="1800" b="1" dirty="0"/>
              <a:t>SDK Tools </a:t>
            </a:r>
            <a:r>
              <a:rPr lang="ko-KR" altLang="en-US" sz="1800" b="1" dirty="0"/>
              <a:t>탭을 클릭해서 추가로 ‘</a:t>
            </a:r>
            <a:r>
              <a:rPr lang="en-US" altLang="ko-KR" sz="1800" b="1" dirty="0"/>
              <a:t>Google Play services’</a:t>
            </a:r>
            <a:r>
              <a:rPr lang="ko-KR" altLang="en-US" sz="1800" b="1" dirty="0"/>
              <a:t>에 체크하고 </a:t>
            </a:r>
            <a:r>
              <a:rPr lang="en-US" altLang="ko-KR" sz="1800" b="1" dirty="0"/>
              <a:t>&lt;OK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만약 </a:t>
            </a:r>
            <a:r>
              <a:rPr lang="en-US" altLang="ko-KR" sz="1800" b="1" dirty="0"/>
              <a:t>[Confirm Change]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r>
              <a:rPr lang="en-US" altLang="ko-KR" sz="1800" b="1" dirty="0" smtClean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[3/7]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2" y="2627515"/>
            <a:ext cx="6728114" cy="41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87189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[License Agreement] </a:t>
            </a:r>
            <a:r>
              <a:rPr lang="ko-KR" altLang="en-US" sz="1800" b="1" dirty="0"/>
              <a:t>창에서 각 상위 항목을 클릭해서 ‘</a:t>
            </a:r>
            <a:r>
              <a:rPr lang="en-US" altLang="ko-KR" sz="1800" b="1" dirty="0"/>
              <a:t>Accept’</a:t>
            </a:r>
            <a:r>
              <a:rPr lang="ko-KR" altLang="en-US" sz="1800" b="1" dirty="0"/>
              <a:t>를 선택한 후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클릭해서 설치 진행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[4/7]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614803"/>
            <a:ext cx="57626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선택한 항목 </a:t>
            </a:r>
            <a:r>
              <a:rPr lang="ko-KR" altLang="en-US" sz="1800" b="1" dirty="0"/>
              <a:t>한동안 다운로드 및 </a:t>
            </a:r>
            <a:r>
              <a:rPr lang="ko-KR" altLang="en-US" sz="1800" b="1" dirty="0" smtClean="0"/>
              <a:t>설치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[5/7]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2471928"/>
            <a:ext cx="5781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설치가 </a:t>
            </a:r>
            <a:r>
              <a:rPr lang="ko-KR" altLang="en-US" sz="1800" b="1" dirty="0"/>
              <a:t>완료되면 왼쪽 아래에 ‘</a:t>
            </a:r>
            <a:r>
              <a:rPr lang="en-US" altLang="ko-KR" sz="1800" b="1" dirty="0" smtClean="0"/>
              <a:t>Done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이라고 </a:t>
            </a:r>
            <a:r>
              <a:rPr lang="ko-KR" altLang="en-US" sz="1800" b="1" dirty="0" smtClean="0"/>
              <a:t>표시</a:t>
            </a:r>
            <a:r>
              <a:rPr lang="en-US" altLang="ko-KR" sz="1800" b="1" dirty="0" smtClean="0"/>
              <a:t>.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클릭하여 </a:t>
            </a:r>
            <a:r>
              <a:rPr lang="ko-KR" altLang="en-US" sz="1800" b="1" dirty="0" smtClean="0"/>
              <a:t>설치 종료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[6/7]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00503"/>
            <a:ext cx="5753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[Start a new Android Studio project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505075"/>
            <a:ext cx="5762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 개요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609734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스마트폰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통화 기능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컴퓨터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다양한 기능 내장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(MP3,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DMB, GPS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스마트폰의 역사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IBM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사이먼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최초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노키아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2002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마이크로소프트 포켓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2007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아이폰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2008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안드로이드 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윈도폰</a:t>
            </a: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435350"/>
            <a:ext cx="4429125" cy="301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[Create Android Project], [Target Android Devices], [Add an Activity to Mobile</a:t>
            </a:r>
            <a:r>
              <a:rPr lang="en-US" altLang="ko-KR" sz="1800" b="1" dirty="0" smtClean="0"/>
              <a:t>], [</a:t>
            </a:r>
            <a:r>
              <a:rPr lang="en-US" altLang="ko-KR" sz="1800" b="1" dirty="0"/>
              <a:t>Configure Activity]</a:t>
            </a:r>
            <a:r>
              <a:rPr lang="ko-KR" altLang="en-US" sz="1800" b="1" dirty="0"/>
              <a:t>에서 모두 그대로 두고 </a:t>
            </a:r>
            <a:r>
              <a:rPr lang="en-US" altLang="ko-KR" sz="1800" b="1" dirty="0"/>
              <a:t>&lt;Next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마지막 </a:t>
            </a:r>
            <a:r>
              <a:rPr lang="en-US" altLang="ko-KR" sz="1800" b="1" dirty="0"/>
              <a:t>[</a:t>
            </a:r>
            <a:r>
              <a:rPr lang="en-US" altLang="ko-KR" sz="1800" b="1" dirty="0" smtClean="0"/>
              <a:t>Component Installer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클릭하면 한동안 </a:t>
            </a:r>
            <a:r>
              <a:rPr lang="ko-KR" altLang="en-US" sz="1800" b="1" dirty="0" smtClean="0"/>
              <a:t>프로젝트 생성</a:t>
            </a:r>
            <a:r>
              <a:rPr lang="en-US" altLang="ko-KR" sz="1800" b="1" dirty="0" smtClean="0"/>
              <a:t>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만약 </a:t>
            </a:r>
            <a:r>
              <a:rPr lang="en-US" altLang="ko-KR" sz="1800" b="1" dirty="0"/>
              <a:t>[Windows </a:t>
            </a:r>
            <a:r>
              <a:rPr lang="ko-KR" altLang="en-US" sz="1800" b="1" dirty="0" smtClean="0"/>
              <a:t>방화벽에서 </a:t>
            </a:r>
            <a:r>
              <a:rPr lang="ko-KR" altLang="en-US" sz="1800" b="1" dirty="0"/>
              <a:t>이 앱의 일부 기능을 차단했습니다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메시지 창이 나오면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액세스 허용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[Tip of the Day]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&lt;Close&gt;</a:t>
            </a:r>
            <a:r>
              <a:rPr lang="ko-KR" altLang="en-US" sz="1800" b="1" dirty="0"/>
              <a:t>를 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창에 </a:t>
            </a:r>
            <a:r>
              <a:rPr lang="en-US" altLang="ko-KR" sz="1800" b="1" dirty="0"/>
              <a:t>Error</a:t>
            </a:r>
            <a:r>
              <a:rPr lang="ko-KR" altLang="en-US" sz="1800" b="1" dirty="0"/>
              <a:t>가 표시되고 ‘</a:t>
            </a:r>
            <a:r>
              <a:rPr lang="en-US" altLang="ko-KR" sz="1800" b="1" dirty="0"/>
              <a:t>Install Build tools…’</a:t>
            </a:r>
            <a:r>
              <a:rPr lang="ko-KR" altLang="en-US" sz="1800" b="1" dirty="0"/>
              <a:t>라는 파란색 글자가 보이면 </a:t>
            </a:r>
            <a:r>
              <a:rPr lang="ko-KR" altLang="en-US" sz="1800" b="1" dirty="0" smtClean="0"/>
              <a:t>클릭해서 추가 설치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96" y="2703368"/>
            <a:ext cx="6771409" cy="36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다운로드 및 설치가 진행된다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9" y="2480235"/>
            <a:ext cx="4025386" cy="403411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다시 프로젝트를 생성한다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아래쪽의 상태 바로 작업의 진행의 완료를 확인하고 </a:t>
            </a:r>
            <a:r>
              <a:rPr lang="ko-KR" altLang="en-US" sz="1800" b="1" dirty="0" smtClean="0"/>
              <a:t>메뉴의 </a:t>
            </a:r>
            <a:r>
              <a:rPr lang="en-US" altLang="ko-KR" sz="1800" b="1" dirty="0" smtClean="0"/>
              <a:t>[</a:t>
            </a:r>
            <a:r>
              <a:rPr lang="en-US" altLang="ko-KR" sz="1800" b="1" dirty="0"/>
              <a:t>Tools]-[Android]-[AVD Manager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709291"/>
            <a:ext cx="7439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Virtual Device Manager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현재는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가 하나도 없는 </a:t>
            </a:r>
            <a:r>
              <a:rPr lang="ko-KR" altLang="en-US" sz="1800" b="1" dirty="0" smtClean="0"/>
              <a:t>상태</a:t>
            </a:r>
            <a:r>
              <a:rPr lang="en-US" altLang="ko-KR" sz="1800" b="1" dirty="0" smtClean="0"/>
              <a:t>.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&lt;Create Virtual Device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53765"/>
            <a:ext cx="57912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Hardware] </a:t>
            </a:r>
            <a:r>
              <a:rPr lang="ko-KR" altLang="en-US" sz="1800" b="1" dirty="0"/>
              <a:t>창에서 왼쪽의 </a:t>
            </a:r>
            <a:r>
              <a:rPr lang="en-US" altLang="ko-KR" sz="1800" b="1" dirty="0"/>
              <a:t>[Phone]</a:t>
            </a:r>
            <a:r>
              <a:rPr lang="ko-KR" altLang="en-US" sz="1800" b="1" dirty="0"/>
              <a:t>이 선택되어 </a:t>
            </a:r>
            <a:r>
              <a:rPr lang="ko-KR" altLang="en-US" sz="1800" b="1" dirty="0" smtClean="0"/>
              <a:t>있음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구글의 </a:t>
            </a:r>
            <a:r>
              <a:rPr lang="ko-KR" altLang="en-US" sz="1800" b="1" dirty="0"/>
              <a:t>레퍼런스폰인 ‘</a:t>
            </a:r>
            <a:r>
              <a:rPr lang="en-US" altLang="ko-KR" sz="1800" b="1" dirty="0"/>
              <a:t>Pixel’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선택하고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2780613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</a:t>
            </a:r>
            <a:r>
              <a:rPr lang="en-US" altLang="ko-KR" sz="1800" b="1" dirty="0"/>
              <a:t>Oreo(API 26)’</a:t>
            </a:r>
            <a:r>
              <a:rPr lang="ko-KR" altLang="en-US" sz="1800" b="1" dirty="0"/>
              <a:t>이 선택된 상태에서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클릭한다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70" y="2367589"/>
            <a:ext cx="6203058" cy="42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Name</a:t>
            </a:r>
            <a:r>
              <a:rPr lang="ko-KR" altLang="en-US" sz="1800" b="1" dirty="0"/>
              <a:t>은 적당히 ‘</a:t>
            </a:r>
            <a:r>
              <a:rPr lang="en-US" altLang="ko-KR" sz="1800" b="1" dirty="0"/>
              <a:t>Oreo(Pixel)’ </a:t>
            </a:r>
            <a:r>
              <a:rPr lang="ko-KR" altLang="en-US" sz="1800" b="1" dirty="0"/>
              <a:t>정도로 하고 </a:t>
            </a:r>
            <a:r>
              <a:rPr lang="en-US" altLang="ko-KR" sz="1800" b="1" dirty="0"/>
              <a:t>&lt;Finish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978"/>
            <a:ext cx="7467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최종적으로 완성된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의 모습</a:t>
            </a:r>
            <a:endParaRPr lang="en-US" altLang="ko-KR" sz="1800" b="1" dirty="0" smtClean="0"/>
          </a:p>
          <a:p>
            <a:pPr indent="-360000">
              <a:buFont typeface="Wingdings" charset="2"/>
              <a:buChar char="v"/>
            </a:pPr>
            <a:r>
              <a:rPr lang="en-US" altLang="ko-KR" sz="1800" b="1" dirty="0"/>
              <a:t>&lt;Launch&gt;</a:t>
            </a:r>
            <a:r>
              <a:rPr lang="ko-KR" altLang="en-US" sz="1800" b="1" dirty="0"/>
              <a:t>를 클릭해서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부팅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3765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 ▶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08118" cy="1420566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년 기준 세계시장 점유율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스마트폰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86%,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아이폰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14%,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윈도폰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0.1%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18" y="2407159"/>
            <a:ext cx="7442525" cy="3799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후에 부팅된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확인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51" y="2455216"/>
            <a:ext cx="3649699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Settings </a:t>
            </a:r>
            <a:r>
              <a:rPr lang="ko-KR" altLang="en-US" sz="1800" b="1" dirty="0"/>
              <a:t>아이콘을 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457242"/>
            <a:ext cx="4736523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화면을 위로 </a:t>
            </a:r>
            <a:r>
              <a:rPr lang="ko-KR" altLang="en-US" sz="1800" b="1" dirty="0" err="1" smtClean="0"/>
              <a:t>스와이프하여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[System]</a:t>
            </a:r>
            <a:r>
              <a:rPr lang="ko-KR" altLang="en-US" sz="1800" b="1" dirty="0" smtClean="0"/>
              <a:t> 클릭 </a:t>
            </a:r>
            <a:r>
              <a:rPr lang="en-US" altLang="ko-KR" sz="1800" b="1" dirty="0"/>
              <a:t>- [</a:t>
            </a:r>
            <a:r>
              <a:rPr lang="en-US" altLang="ko-KR" sz="1800" b="1" dirty="0" smtClean="0"/>
              <a:t>Languages &amp; </a:t>
            </a:r>
            <a:r>
              <a:rPr lang="en-US" altLang="ko-KR" sz="1800" b="1" dirty="0"/>
              <a:t>input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639170"/>
            <a:ext cx="4736523" cy="4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[Languages]-[Add a language]</a:t>
            </a:r>
            <a:r>
              <a:rPr lang="ko-KR" altLang="en-US" sz="1800" b="1" dirty="0"/>
              <a:t>를 클릭하고 아래로 </a:t>
            </a:r>
            <a:r>
              <a:rPr lang="ko-KR" altLang="en-US" sz="1800" b="1" dirty="0" err="1" smtClean="0"/>
              <a:t>스와이프하여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‘한국어</a:t>
            </a:r>
            <a:r>
              <a:rPr lang="ko-KR" altLang="en-US" sz="1800" b="1" dirty="0" smtClean="0"/>
              <a:t>’ 클릭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587215"/>
            <a:ext cx="7213023" cy="4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‘한국어</a:t>
            </a:r>
            <a:r>
              <a:rPr lang="en-US" altLang="ko-KR" sz="1800" b="1" dirty="0"/>
              <a:t>(</a:t>
            </a:r>
            <a:r>
              <a:rPr lang="ko-KR" altLang="en-US" sz="1800" b="1" dirty="0" smtClean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채 위로 올려서 첫 번째로 </a:t>
            </a:r>
            <a:r>
              <a:rPr lang="ko-KR" altLang="en-US" sz="1800" b="1" dirty="0" smtClean="0"/>
              <a:t>만들기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잠시 </a:t>
            </a:r>
            <a:r>
              <a:rPr lang="ko-KR" altLang="en-US" sz="1800" b="1" dirty="0"/>
              <a:t>기다리면 화면이 한글로 </a:t>
            </a:r>
            <a:r>
              <a:rPr lang="ko-KR" altLang="en-US" sz="1800" b="1" dirty="0" smtClean="0"/>
              <a:t>바뀜</a:t>
            </a:r>
            <a:r>
              <a:rPr lang="en-US" altLang="ko-KR" sz="1800" b="1" dirty="0" smtClean="0"/>
              <a:t>. &lt;</a:t>
            </a:r>
            <a:r>
              <a:rPr lang="ko-KR" altLang="en-US" sz="1800" b="1" dirty="0" smtClean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클릭해서 앞 화면으로 </a:t>
            </a:r>
            <a:r>
              <a:rPr lang="ko-KR" altLang="en-US" sz="1800" b="1" dirty="0" smtClean="0"/>
              <a:t>돌아가기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680439"/>
            <a:ext cx="7213023" cy="41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맞춤법 기능 해제를 위해 </a:t>
            </a:r>
            <a:r>
              <a:rPr lang="en-US" altLang="ko-KR" sz="1800" b="1" dirty="0" smtClean="0"/>
              <a:t>[</a:t>
            </a:r>
            <a:r>
              <a:rPr lang="ko-KR" altLang="en-US" sz="1800" b="1" dirty="0" smtClean="0"/>
              <a:t>고급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맞춤법 검사기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클릭 후 </a:t>
            </a:r>
            <a:r>
              <a:rPr lang="ko-KR" altLang="en-US" sz="1800" b="1" dirty="0"/>
              <a:t>‘</a:t>
            </a:r>
            <a:r>
              <a:rPr lang="ko-KR" altLang="en-US" sz="1800" b="1" dirty="0" err="1"/>
              <a:t>사용’의</a:t>
            </a:r>
            <a:r>
              <a:rPr lang="ko-KR" altLang="en-US" sz="1800" b="1" dirty="0"/>
              <a:t> 오른쪽을 클릭해서 ‘사용 </a:t>
            </a:r>
            <a:r>
              <a:rPr lang="ko-KR" altLang="en-US" sz="1800" b="1" dirty="0" err="1"/>
              <a:t>안함’으로</a:t>
            </a:r>
            <a:r>
              <a:rPr lang="ko-KR" altLang="en-US" sz="1800" b="1" dirty="0"/>
              <a:t> 변경한 후 </a:t>
            </a:r>
            <a:r>
              <a:rPr lang="en-US" altLang="ko-KR" sz="1800" b="1" dirty="0" smtClean="0"/>
              <a:t>&lt;</a:t>
            </a:r>
            <a:r>
              <a:rPr lang="ko-KR" altLang="en-US" sz="1800" b="1" dirty="0" smtClean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클릭해서 앞 화면으로 </a:t>
            </a:r>
            <a:r>
              <a:rPr lang="ko-KR" altLang="en-US" sz="1800" b="1" dirty="0" smtClean="0"/>
              <a:t>돌아감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02" y="2744932"/>
            <a:ext cx="4805795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절전 모드 설정을 위해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연속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회 클릭해서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설정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화면으로 돌아와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 smtClean="0"/>
              <a:t>]</a:t>
            </a:r>
            <a:r>
              <a:rPr lang="ko-KR" altLang="en-US" sz="1800" b="1" dirty="0" smtClean="0"/>
              <a:t> 선택</a:t>
            </a:r>
            <a:r>
              <a:rPr lang="en-US" altLang="ko-KR" sz="1800" b="1" dirty="0" smtClean="0"/>
              <a:t>. 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 smtClean="0"/>
              <a:t>를 클릭한 </a:t>
            </a:r>
            <a:r>
              <a:rPr lang="ko-KR" altLang="en-US" sz="1800" b="1" dirty="0"/>
              <a:t>후 ‘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</a:t>
            </a:r>
            <a:r>
              <a:rPr lang="ko-KR" altLang="en-US" sz="1800" b="1" dirty="0" smtClean="0"/>
              <a:t>’ 선택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29" y="2669026"/>
            <a:ext cx="7230341" cy="40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홈 아이콘</a:t>
            </a:r>
            <a:r>
              <a:rPr lang="en-US" altLang="ko-KR" sz="1800" b="1" dirty="0"/>
              <a:t>(●)</a:t>
            </a:r>
            <a:r>
              <a:rPr lang="ko-KR" altLang="en-US" sz="1800" b="1" dirty="0"/>
              <a:t>을 클릭하면 초기화면으로 </a:t>
            </a:r>
            <a:r>
              <a:rPr lang="ko-KR" altLang="en-US" sz="1800" b="1" dirty="0" smtClean="0"/>
              <a:t>돌아감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위쪽 상태 바를 잡아서 아래로 </a:t>
            </a:r>
            <a:r>
              <a:rPr lang="ko-KR" altLang="en-US" sz="1800" b="1" dirty="0" smtClean="0"/>
              <a:t>끌어 </a:t>
            </a:r>
            <a:r>
              <a:rPr lang="ko-KR" altLang="en-US" sz="1800" b="1" dirty="0"/>
              <a:t>내리면 현재 </a:t>
            </a:r>
            <a:r>
              <a:rPr lang="ko-KR" altLang="en-US" sz="1800" b="1" dirty="0" smtClean="0"/>
              <a:t>알림 확인 가능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아래쪽 돌아가기 아이콘</a:t>
            </a:r>
            <a:r>
              <a:rPr lang="en-US" altLang="ko-KR" sz="1800" b="1" dirty="0"/>
              <a:t>(◀)</a:t>
            </a:r>
            <a:r>
              <a:rPr lang="ko-KR" altLang="en-US" sz="1800" b="1" dirty="0"/>
              <a:t>을 클릭하면 </a:t>
            </a:r>
            <a:r>
              <a:rPr lang="ko-KR" altLang="en-US" sz="1800" b="1" dirty="0" smtClean="0"/>
              <a:t>닫힘</a:t>
            </a:r>
            <a:endParaRPr lang="en-US" altLang="ko-KR" sz="1800" b="1" dirty="0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84" y="2737009"/>
            <a:ext cx="4329545" cy="4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 위의 </a:t>
            </a:r>
            <a:r>
              <a:rPr lang="en-US" altLang="ko-KR" sz="1800" b="1" dirty="0"/>
              <a:t>Power </a:t>
            </a:r>
            <a:r>
              <a:rPr lang="ko-KR" altLang="en-US" sz="1800" b="1" dirty="0"/>
              <a:t>버튼을 누르면 스마트폰이 </a:t>
            </a:r>
            <a:r>
              <a:rPr lang="ko-KR" altLang="en-US" sz="1800" b="1" dirty="0" smtClean="0"/>
              <a:t>종료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오른쪽 </a:t>
            </a:r>
            <a:r>
              <a:rPr lang="ko-KR" altLang="en-US" sz="1800" b="1" dirty="0"/>
              <a:t>위의 </a:t>
            </a:r>
            <a:r>
              <a:rPr lang="en-US" altLang="ko-KR" sz="1800" b="1" dirty="0"/>
              <a:t>&lt;×&gt;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눌러 </a:t>
            </a:r>
            <a:r>
              <a:rPr lang="en-US" altLang="ko-KR" sz="1800" b="1" dirty="0" smtClean="0"/>
              <a:t>AVD</a:t>
            </a:r>
            <a:r>
              <a:rPr lang="ko-KR" altLang="en-US" sz="1800" b="1" smtClean="0"/>
              <a:t> 닫기</a:t>
            </a:r>
            <a:endParaRPr lang="en-US" altLang="ko-KR" sz="1800" b="1" dirty="0" smtClean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4" y="2808415"/>
            <a:ext cx="5589050" cy="38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9" y="1346696"/>
            <a:ext cx="6953250" cy="5152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1595939"/>
            <a:ext cx="6961909" cy="4909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282" y="1489075"/>
            <a:ext cx="8963025" cy="468630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안드로이드의 주요한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아트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ART:Android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Run Time)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런타임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b="1" i="1" u="sng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(5.0)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다양한 안드로이드 기기를 통합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앱 권한 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지문 인식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가상현실 지원 및 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알림 기 향상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다중 창 열기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오레오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(8.0)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PIP,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자동 채우기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강화 등을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7683</TotalTime>
  <Words>2171</Words>
  <Application>Microsoft Office PowerPoint</Application>
  <PresentationFormat>화면 슬라이드 쇼(4:3)</PresentationFormat>
  <Paragraphs>194</Paragraphs>
  <Slides>69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Standarddesign</vt:lpstr>
      <vt:lpstr>PowerPoint 프레젠테이션</vt:lpstr>
      <vt:lpstr>01. 안드로이드 개요와  개발 환경 설치</vt:lpstr>
      <vt:lpstr>PowerPoint 프레젠테이션</vt:lpstr>
      <vt:lpstr>PowerPoint 프레젠테이션</vt:lpstr>
      <vt:lpstr>1. 안드로이드 개요 ▶ 스마트폰의 개요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</vt:lpstr>
      <vt:lpstr>1. 안드로이드 개요 ▶ 안드로이드의 특징</vt:lpstr>
      <vt:lpstr>1. 안드로이드 개요 ▶ 안드로이드의 구조(1/3)</vt:lpstr>
      <vt:lpstr>1. 안드로이드 개요 ▶ 안드로이드의 구조(2/3)</vt:lpstr>
      <vt:lpstr>1. 안드로이드 개요 ▶ 안드로이드의 구조(3/3)</vt:lpstr>
      <vt:lpstr>2. 안드로이드 개발 환경 ▶ 개발 운영체제</vt:lpstr>
      <vt:lpstr>2. 안드로이드 개발 환경 ▶ 개발 환경의 구성(1/2)</vt:lpstr>
      <vt:lpstr>2. 안드로이드 개발 환경 ▶ 개발 환경의 구성(2/2)</vt:lpstr>
      <vt:lpstr>3. 안드로이드 개발 환경 설치 ▶ 개발 환경 설치 순서</vt:lpstr>
      <vt:lpstr>3. 안드로이드 개발 환경 설치 ▶ 인텔 HAXM 설치(1/4)</vt:lpstr>
      <vt:lpstr>3. 안드로이드 개발 환경 설치 ▶ 인텔 HAXM 설치(2/4)</vt:lpstr>
      <vt:lpstr>3. 안드로이드 개발 환경 설치 ▶ 인텔 HAXM 설치(3/4)</vt:lpstr>
      <vt:lpstr>3. 안드로이드 개발 환경 설치 ▶ 인텔 HAXM 설치(4/4)</vt:lpstr>
      <vt:lpstr>3. 안드로이드 개발 환경 설치 ▶ Android Studio 설치[1/2]</vt:lpstr>
      <vt:lpstr>3. 안드로이드 개발 환경 설치 ▶ Android Studio 설치[2/2]</vt:lpstr>
      <vt:lpstr>3. 안드로이드 개발 환경 설치 ▶ Android Studio 설치[1/7]</vt:lpstr>
      <vt:lpstr>3. 안드로이드 개발 환경 설치 ▶ Android Studio 설치[2/7]</vt:lpstr>
      <vt:lpstr>3. 안드로이드 개발 환경 설치 ▶ Android Studio 설치[3/7]</vt:lpstr>
      <vt:lpstr>3. 안드로이드 개발 환경 설치 ▶ Android Studio 설치[4/7]</vt:lpstr>
      <vt:lpstr>3. 안드로이드 개발 환경 설치 ▶ Android Studio 설치[5/7]</vt:lpstr>
      <vt:lpstr>3. 안드로이드 개발 환경 설치 ▶ Android Studio 설치[6/7]</vt:lpstr>
      <vt:lpstr>3. 안드로이드 개발 환경 설치 ▶ Android Studio 설치[7/7]</vt:lpstr>
      <vt:lpstr>3. 안드로이드 개발 환경 설치 ▶ Android Studio 설정[1/12]</vt:lpstr>
      <vt:lpstr>3. 안드로이드 개발 환경 설치 ▶ Android Studio 설정[2/12]</vt:lpstr>
      <vt:lpstr>3. 안드로이드 개발 환경 설치 ▶ Android Studio 설정[3/12]</vt:lpstr>
      <vt:lpstr>3. 안드로이드 개발 환경 설치 ▶ Android Studio 설정[4/12]</vt:lpstr>
      <vt:lpstr>3. 안드로이드 개발 환경 설치 ▶ Android Studio 설정[5/12]</vt:lpstr>
      <vt:lpstr>3. 안드로이드 개발 환경 설치 ▶ Android Studio 설정[6/12]</vt:lpstr>
      <vt:lpstr>3. 안드로이드 개발 환경 설치 ▶ Android Studio 설정[7/12]</vt:lpstr>
      <vt:lpstr>3. 안드로이드 개발 환경 설치 ▶ Android Studio 설정[8/12]</vt:lpstr>
      <vt:lpstr>3. 안드로이드 개발 환경 설치 ▶ Android Studio 설정[9/12]</vt:lpstr>
      <vt:lpstr>3. 안드로이드 개발 환경 설치 ▶ Android Studio 설정[10/12]</vt:lpstr>
      <vt:lpstr>3. 안드로이드 개발 환경 설치 ▶ Android Studio 설정[11/12]</vt:lpstr>
      <vt:lpstr>3. 안드로이드 개발 환경 설치 ▶ Android Studio 설정[12/12]</vt:lpstr>
      <vt:lpstr>3. 안드로이드 개발 환경 설치 ▶ SDK 업데이트[1/7]</vt:lpstr>
      <vt:lpstr>3. 안드로이드 개발 환경 설치 ▶ SDK 업데이트[2/7]</vt:lpstr>
      <vt:lpstr>3. 안드로이드 개발 환경 설치 ▶ SDK 업데이트[3/7]</vt:lpstr>
      <vt:lpstr>3. 안드로이드 개발 환경 설치 ▶ SDK 업데이트[4/7]</vt:lpstr>
      <vt:lpstr>3. 안드로이드 개발 환경 설치 ▶ SDK 업데이트[5/7]</vt:lpstr>
      <vt:lpstr>3. 안드로이드 개발 환경 설치 ▶ SDK 업데이트[6/7]</vt:lpstr>
      <vt:lpstr>3. 안드로이드 개발 환경 설치 ▶ AVD 생성[1/20]</vt:lpstr>
      <vt:lpstr>3. 안드로이드 개발 환경 설치 ▶ AVD 생성[2/20]</vt:lpstr>
      <vt:lpstr>3. 안드로이드 개발 환경 설치 ▶ AVD 생성[3/20]</vt:lpstr>
      <vt:lpstr>3. 안드로이드 개발 환경 설치 ▶ AVD 생성[4/20]</vt:lpstr>
      <vt:lpstr>3. 안드로이드 개발 환경 설치 ▶ AVD 생성[5/20]</vt:lpstr>
      <vt:lpstr>3. 안드로이드 개발 환경 설치 ▶ AVD 생성[6/20]</vt:lpstr>
      <vt:lpstr>3. 안드로이드 개발 환경 설치 ▶ AVD 생성[7/20]</vt:lpstr>
      <vt:lpstr>3. 안드로이드 개발 환경 설치 ▶ AVD 생성[8/20]</vt:lpstr>
      <vt:lpstr>3. 안드로이드 개발 환경 설치 ▶ AVD 생성[9/20]</vt:lpstr>
      <vt:lpstr>3. 안드로이드 개발 환경 설치 ▶ AVD 생성[10/20]</vt:lpstr>
      <vt:lpstr>3. 안드로이드 개발 환경 설치 ▶ AVD 생성[11/20]</vt:lpstr>
      <vt:lpstr>3. 안드로이드 개발 환경 설치 ▶ AVD 생성[12/20]</vt:lpstr>
      <vt:lpstr>3. 안드로이드 개발 환경 설치 ▶ AVD 생성[13/20]</vt:lpstr>
      <vt:lpstr>3. 안드로이드 개발 환경 설치 ▶ AVD 생성[14/20]</vt:lpstr>
      <vt:lpstr>3. 안드로이드 개발 환경 설치 ▶ AVD 생성[15/20]</vt:lpstr>
      <vt:lpstr>3. 안드로이드 개발 환경 설치 ▶ AVD 생성[16/20]</vt:lpstr>
      <vt:lpstr>3. 안드로이드 개발 환경 설치 ▶ AVD 생성[17/20]</vt:lpstr>
      <vt:lpstr>3. 안드로이드 개발 환경 설치 ▶ AVD 생성[18/20]</vt:lpstr>
      <vt:lpstr>3. 안드로이드 개발 환경 설치 ▶ AVD 생성[19/20]</vt:lpstr>
      <vt:lpstr>3. 안드로이드 개발 환경 설치 ▶ AVD 생성[20/20]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student</cp:lastModifiedBy>
  <cp:revision>410</cp:revision>
  <dcterms:created xsi:type="dcterms:W3CDTF">2007-11-27T23:54:21Z</dcterms:created>
  <dcterms:modified xsi:type="dcterms:W3CDTF">2018-10-29T02:04:02Z</dcterms:modified>
</cp:coreProperties>
</file>